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64" r:id="rId3"/>
    <p:sldId id="433" r:id="rId4"/>
    <p:sldId id="404" r:id="rId5"/>
    <p:sldId id="403" r:id="rId6"/>
    <p:sldId id="431" r:id="rId7"/>
    <p:sldId id="432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EF6"/>
    <a:srgbClr val="E2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8" autoAdjust="0"/>
    <p:restoredTop sz="89423" autoAdjust="0"/>
  </p:normalViewPr>
  <p:slideViewPr>
    <p:cSldViewPr snapToGrid="0" snapToObjects="1">
      <p:cViewPr varScale="1">
        <p:scale>
          <a:sx n="131" d="100"/>
          <a:sy n="131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40E66-F3E0-EB4B-A5E6-3FB03E384618}" type="datetimeFigureOut">
              <a:rPr lang="en-US" smtClean="0"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E8A95-94E9-5D44-B5C8-50741115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211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CEE17-09C6-214E-92D1-96F04556358F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CC0C6-858E-6545-B449-4DB7682B1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17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9EC37-7518-B34F-AF71-5AEA0877079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4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FE4EAF-1C45-0148-A78E-4D8E36A604FC}" type="slidenum">
              <a:rPr lang="en-US"/>
              <a:pPr/>
              <a:t>4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FE4EAF-1C45-0148-A78E-4D8E36A604FC}" type="slidenum">
              <a:rPr lang="en-US"/>
              <a:pPr/>
              <a:t>6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FE53-00EC-9D48-AEA4-4A7FDE416A65}" type="datetime1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98C9-4990-234C-954C-DA8D2D71543E}" type="datetime1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07D4-3195-F445-B3AA-7F049A6872DD}" type="datetime1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7571520" cy="114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0" y="6247376"/>
            <a:ext cx="2125440" cy="468050"/>
          </a:xfrm>
        </p:spPr>
        <p:txBody>
          <a:bodyPr/>
          <a:lstStyle>
            <a:lvl1pPr>
              <a:defRPr/>
            </a:lvl1pPr>
          </a:lstStyle>
          <a:p>
            <a:fld id="{A92B04B8-0299-E14E-8C60-2BCA8B1DC789}" type="datetime1">
              <a:rPr lang="en-US" smtClean="0"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4400" cy="468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0" y="6247376"/>
            <a:ext cx="2125440" cy="468050"/>
          </a:xfrm>
        </p:spPr>
        <p:txBody>
          <a:bodyPr/>
          <a:lstStyle>
            <a:lvl1pPr>
              <a:defRPr/>
            </a:lvl1pPr>
          </a:lstStyle>
          <a:p>
            <a:fld id="{772A10B8-D487-0D48-ADD4-EDF70FD4EE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9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B68F-DC9D-6D4C-BB4D-410759A83A2C}" type="datetime1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9E4C-20F2-8742-B6B9-F9B88D3B2206}" type="datetime1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A10A-DC19-4C42-9758-A53A575161B3}" type="datetime1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11F5-2FE4-4D4A-8AA9-175359EDDB49}" type="datetime1">
              <a:rPr lang="en-US" smtClean="0"/>
              <a:t>4/20/15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3A82-F57D-CC49-B9E4-8709586CEF38}" type="datetime1">
              <a:rPr lang="en-US" smtClean="0"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AADB-014C-164A-8B61-E6E17077CB34}" type="datetime1">
              <a:rPr lang="en-US" smtClean="0"/>
              <a:t>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C6D6-D5F6-4749-878C-3D534102CC34}" type="datetime1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0B07-6ACC-1B44-80AC-282A06B6EDA4}" type="datetime1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5">
                <a:lumMod val="60000"/>
                <a:lumOff val="40000"/>
              </a:schemeClr>
            </a:gs>
            <a:gs pos="92000">
              <a:schemeClr val="accent5">
                <a:lumMod val="20000"/>
                <a:lumOff val="80000"/>
              </a:schemeClr>
            </a:gs>
            <a:gs pos="59000">
              <a:schemeClr val="bg1">
                <a:tint val="80000"/>
                <a:satMod val="3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73EEF-0FA5-5B42-8BA2-DD4279DB7B29}" type="datetime1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9A04E-2562-FC45-B2DA-1616435D2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509" y="636044"/>
            <a:ext cx="6948366" cy="3198106"/>
          </a:xfrm>
        </p:spPr>
        <p:txBody>
          <a:bodyPr anchor="ctr">
            <a:noAutofit/>
          </a:bodyPr>
          <a:lstStyle/>
          <a:p>
            <a:pPr algn="ctr"/>
            <a:r>
              <a:rPr lang="en-US" sz="4800" dirty="0" smtClean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UH Applications Developers Meeting</a:t>
            </a:r>
            <a:br>
              <a:rPr lang="en-US" sz="4800" dirty="0" smtClean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</a:br>
            <a:r>
              <a:rPr lang="en-US" sz="3600" dirty="0" smtClean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mm/</a:t>
            </a:r>
            <a:r>
              <a:rPr lang="en-US" sz="3600" dirty="0" err="1" smtClean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dd</a:t>
            </a:r>
            <a:r>
              <a:rPr lang="en-US" sz="3600" dirty="0" smtClean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/201y</a:t>
            </a:r>
            <a:endParaRPr lang="en-US" sz="3600" dirty="0">
              <a:effectLst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ITS_system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57200"/>
            <a:ext cx="1311170" cy="13111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920" y="5585255"/>
            <a:ext cx="8047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Today’s slides are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available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online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https</a:t>
            </a:r>
            <a:r>
              <a:rPr lang="en-US" sz="2400" dirty="0">
                <a:solidFill>
                  <a:srgbClr val="0000FF"/>
                </a:solidFill>
              </a:rPr>
              <a:t>:/</a:t>
            </a:r>
            <a:r>
              <a:rPr lang="en-US" sz="2400" dirty="0" smtClean="0">
                <a:solidFill>
                  <a:srgbClr val="0000FF"/>
                </a:solidFill>
              </a:rPr>
              <a:t>/go.hawaii.edu/</a:t>
            </a:r>
            <a:r>
              <a:rPr lang="en-US" sz="2400" dirty="0">
                <a:solidFill>
                  <a:srgbClr val="0000FF"/>
                </a:solidFill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7858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34399"/>
          </a:xfrm>
        </p:spPr>
        <p:txBody>
          <a:bodyPr/>
          <a:lstStyle/>
          <a:p>
            <a:r>
              <a:rPr lang="en-US" sz="4400" dirty="0" smtClean="0"/>
              <a:t>Speakers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1975"/>
            <a:ext cx="8384413" cy="520125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900000"/>
                </a:solidFill>
              </a:rPr>
              <a:t>Michael Hodges: </a:t>
            </a:r>
            <a:r>
              <a:rPr lang="en-US" sz="2600" dirty="0" smtClean="0"/>
              <a:t>ITS, Middleware/IAM</a:t>
            </a:r>
            <a:endParaRPr lang="en-US" sz="2600" dirty="0"/>
          </a:p>
          <a:p>
            <a:r>
              <a:rPr lang="en-US" sz="2600" dirty="0" smtClean="0">
                <a:solidFill>
                  <a:srgbClr val="900000"/>
                </a:solidFill>
              </a:rPr>
              <a:t>name:</a:t>
            </a:r>
            <a:r>
              <a:rPr lang="en-US" sz="2600" dirty="0" smtClean="0"/>
              <a:t> office, title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768" y="466568"/>
            <a:ext cx="1749576" cy="143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9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34399"/>
          </a:xfrm>
        </p:spPr>
        <p:txBody>
          <a:bodyPr/>
          <a:lstStyle/>
          <a:p>
            <a:r>
              <a:rPr lang="en-US" sz="4400" dirty="0" smtClean="0"/>
              <a:t>Agenda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1975"/>
            <a:ext cx="8384413" cy="520125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900000"/>
                </a:solidFill>
              </a:rPr>
              <a:t>Discussion: </a:t>
            </a:r>
            <a:r>
              <a:rPr lang="en-US" sz="2600" dirty="0" smtClean="0"/>
              <a:t>title</a:t>
            </a:r>
            <a:endParaRPr lang="en-US" sz="2600" dirty="0"/>
          </a:p>
          <a:p>
            <a:r>
              <a:rPr lang="en-US" sz="2600" dirty="0" smtClean="0">
                <a:solidFill>
                  <a:srgbClr val="900000"/>
                </a:solidFill>
              </a:rPr>
              <a:t>Presentation:</a:t>
            </a:r>
            <a:r>
              <a:rPr lang="en-US" sz="2600" dirty="0" smtClean="0"/>
              <a:t> title</a:t>
            </a:r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FF6600"/>
                </a:solidFill>
              </a:rPr>
              <a:t>Notables</a:t>
            </a:r>
            <a:r>
              <a:rPr lang="en-US" sz="2600" dirty="0">
                <a:solidFill>
                  <a:srgbClr val="FF6600"/>
                </a:solidFill>
              </a:rPr>
              <a:t>, Quick Tips and </a:t>
            </a:r>
            <a:r>
              <a:rPr lang="en-US" sz="2600" dirty="0" smtClean="0">
                <a:solidFill>
                  <a:srgbClr val="FF6600"/>
                </a:solidFill>
              </a:rPr>
              <a:t>Reminders</a:t>
            </a:r>
          </a:p>
          <a:p>
            <a:r>
              <a:rPr lang="en-US" sz="2600" dirty="0" smtClean="0">
                <a:solidFill>
                  <a:srgbClr val="FF6600"/>
                </a:solidFill>
              </a:rPr>
              <a:t>Snacks: </a:t>
            </a:r>
            <a:r>
              <a:rPr lang="en-US" sz="2600" dirty="0"/>
              <a:t>And an opportunity to meet colleagues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04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095839" y="1749876"/>
            <a:ext cx="7430401" cy="1967247"/>
          </a:xfrm>
          <a:ln/>
        </p:spPr>
        <p:txBody>
          <a:bodyPr tIns="35268">
            <a:noAutofit/>
          </a:bodyPr>
          <a:lstStyle/>
          <a:p>
            <a:r>
              <a:rPr lang="en-US" dirty="0" smtClean="0">
                <a:cs typeface="Arial"/>
              </a:rPr>
              <a:t>Presentation Title</a:t>
            </a:r>
            <a:endParaRPr lang="en-US" sz="4000" dirty="0">
              <a:cs typeface="Arial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77441" y="4562399"/>
            <a:ext cx="7048800" cy="126877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19267" rIns="0" bIns="0" anchor="ctr"/>
          <a:lstStyle/>
          <a:p>
            <a:pPr indent="-308165" algn="r">
              <a:spcAft>
                <a:spcPct val="0"/>
              </a:spcAft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en-US" sz="2800" b="1" dirty="0" smtClean="0"/>
              <a:t>Michael Hodges</a:t>
            </a:r>
            <a:endParaRPr lang="en-US" sz="2800" b="1" dirty="0"/>
          </a:p>
          <a:p>
            <a:pPr indent="-308165" algn="r">
              <a:spcAft>
                <a:spcPct val="0"/>
              </a:spcAft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en-US" sz="2400" dirty="0" smtClean="0"/>
              <a:t>ITS, Identity </a:t>
            </a:r>
            <a:r>
              <a:rPr lang="en-US" sz="2400" dirty="0"/>
              <a:t>and Access Management </a:t>
            </a:r>
          </a:p>
        </p:txBody>
      </p:sp>
      <p:pic>
        <p:nvPicPr>
          <p:cNvPr id="4" name="Picture 3" descr="ITS_system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57200"/>
            <a:ext cx="1311170" cy="131117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72A10B8-D487-0D48-ADD4-EDF70FD4EE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883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Questions?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970" y="2251676"/>
            <a:ext cx="2353864" cy="2353864"/>
          </a:xfrm>
          <a:prstGeom prst="rect">
            <a:avLst/>
          </a:prstGeom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77441" y="4562399"/>
            <a:ext cx="7048800" cy="126877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19267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08165" algn="r">
              <a:spcAft>
                <a:spcPct val="0"/>
              </a:spcAft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en-US" sz="2800" b="1" dirty="0"/>
              <a:t>Michael </a:t>
            </a:r>
            <a:r>
              <a:rPr lang="en-US" sz="2800" b="1" dirty="0" smtClean="0"/>
              <a:t>Hodges</a:t>
            </a:r>
          </a:p>
          <a:p>
            <a:pPr indent="-308165" algn="r">
              <a:spcAft>
                <a:spcPct val="0"/>
              </a:spcAft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en-US" sz="2400" dirty="0" smtClean="0"/>
              <a:t>ITS, Identity </a:t>
            </a:r>
            <a:r>
              <a:rPr lang="en-US" sz="2400" dirty="0"/>
              <a:t>and Access Management </a:t>
            </a:r>
          </a:p>
        </p:txBody>
      </p:sp>
      <p:pic>
        <p:nvPicPr>
          <p:cNvPr id="11" name="Picture 10" descr="ITS_system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57200"/>
            <a:ext cx="1311170" cy="131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2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095839" y="1749876"/>
            <a:ext cx="7430401" cy="1967247"/>
          </a:xfrm>
          <a:ln/>
        </p:spPr>
        <p:txBody>
          <a:bodyPr tIns="35268">
            <a:noAutofit/>
          </a:bodyPr>
          <a:lstStyle/>
          <a:p>
            <a:r>
              <a:rPr lang="en-US" dirty="0" smtClean="0">
                <a:cs typeface="Arial"/>
              </a:rPr>
              <a:t>Presentation Title</a:t>
            </a:r>
            <a:endParaRPr lang="en-US" sz="4000" dirty="0">
              <a:cs typeface="Arial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77441" y="4562399"/>
            <a:ext cx="7048800" cy="126877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19267" rIns="0" bIns="0" anchor="ctr"/>
          <a:lstStyle/>
          <a:p>
            <a:pPr indent="-308165" algn="r">
              <a:spcAft>
                <a:spcPct val="0"/>
              </a:spcAft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en-US" sz="2800" b="1" dirty="0" smtClean="0"/>
              <a:t>Presenter Name</a:t>
            </a:r>
            <a:endParaRPr lang="en-US" sz="2800" b="1" dirty="0"/>
          </a:p>
          <a:p>
            <a:pPr indent="-308165" algn="r">
              <a:spcAft>
                <a:spcPct val="0"/>
              </a:spcAft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en-US" sz="2400" dirty="0" smtClean="0"/>
              <a:t>Presenter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72A10B8-D487-0D48-ADD4-EDF70FD4EE7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8448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Questions?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970" y="2251676"/>
            <a:ext cx="2353864" cy="2353864"/>
          </a:xfrm>
          <a:prstGeom prst="rect">
            <a:avLst/>
          </a:prstGeom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77441" y="4562399"/>
            <a:ext cx="7048800" cy="126877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19267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08165" algn="r">
              <a:spcAft>
                <a:spcPct val="0"/>
              </a:spcAft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en-US" sz="2800" b="1" dirty="0"/>
              <a:t>Presenter Name</a:t>
            </a:r>
          </a:p>
          <a:p>
            <a:pPr indent="-308165" algn="r">
              <a:spcAft>
                <a:spcPct val="0"/>
              </a:spcAft>
              <a:buNone/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en-US" sz="2400" dirty="0"/>
              <a:t>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357121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265" y="2420946"/>
            <a:ext cx="6283657" cy="39354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Email suggestions for future topics to mhodges@hawaii.edu</a:t>
            </a:r>
          </a:p>
          <a:p>
            <a:r>
              <a:rPr lang="en-US" dirty="0">
                <a:solidFill>
                  <a:schemeClr val="accent2"/>
                </a:solidFill>
              </a:rPr>
              <a:t>Check out the snacks in the back</a:t>
            </a:r>
          </a:p>
          <a:p>
            <a:r>
              <a:rPr lang="en-US" dirty="0">
                <a:solidFill>
                  <a:srgbClr val="000000"/>
                </a:solidFill>
              </a:rPr>
              <a:t>Take a moment to introduce yourself to your </a:t>
            </a:r>
            <a:r>
              <a:rPr lang="en-US" dirty="0" smtClean="0">
                <a:solidFill>
                  <a:srgbClr val="000000"/>
                </a:solidFill>
              </a:rPr>
              <a:t>colleagues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chemeClr val="accent2"/>
                </a:solidFill>
              </a:rPr>
              <a:t>meet at least 1 new person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599" y="1417638"/>
            <a:ext cx="1445839" cy="96214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7150" dist="508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gres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923" y="1303020"/>
            <a:ext cx="206375" cy="297180"/>
          </a:xfrm>
          <a:prstGeom prst="rect">
            <a:avLst/>
          </a:prstGeom>
        </p:spPr>
      </p:pic>
      <p:pic>
        <p:nvPicPr>
          <p:cNvPr id="7" name="Picture 6" descr="ITS_system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57200"/>
            <a:ext cx="1311170" cy="1311170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Hawaii ©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A04E-2562-FC45-B2DA-1616435D23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9570</TotalTime>
  <Words>148</Words>
  <Application>Microsoft Macintosh PowerPoint</Application>
  <PresentationFormat>On-screen Show (4:3)</PresentationFormat>
  <Paragraphs>43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UH Applications Developers Meeting mm/dd/201y</vt:lpstr>
      <vt:lpstr>Speakers</vt:lpstr>
      <vt:lpstr>Agenda</vt:lpstr>
      <vt:lpstr>Presentation Title</vt:lpstr>
      <vt:lpstr>Questions?</vt:lpstr>
      <vt:lpstr>Presentation Title</vt:lpstr>
      <vt:lpstr>Questions?</vt:lpstr>
      <vt:lpstr>Wrapping Up</vt:lpstr>
    </vt:vector>
  </TitlesOfParts>
  <Company>U of Hawaii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Hodges</dc:creator>
  <cp:lastModifiedBy>its staff</cp:lastModifiedBy>
  <cp:revision>285</cp:revision>
  <cp:lastPrinted>2014-04-03T20:16:09Z</cp:lastPrinted>
  <dcterms:created xsi:type="dcterms:W3CDTF">2013-02-22T22:25:02Z</dcterms:created>
  <dcterms:modified xsi:type="dcterms:W3CDTF">2015-04-21T02:16:24Z</dcterms:modified>
</cp:coreProperties>
</file>